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575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Гусева Карина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Экологическое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эссе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Руководитель: </a:t>
            </a:r>
            <a:r>
              <a:rPr lang="ru-RU" spc="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Гатина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Светлана Анатольевна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            Смелов 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88" y="6084168"/>
            <a:ext cx="1268760" cy="124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227</TotalTime>
  <Words>44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33</cp:revision>
  <dcterms:created xsi:type="dcterms:W3CDTF">2021-04-28T10:57:26Z</dcterms:created>
  <dcterms:modified xsi:type="dcterms:W3CDTF">2022-03-28T13:04:56Z</dcterms:modified>
</cp:coreProperties>
</file>